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1"/>
  </p:notesMasterIdLst>
  <p:handoutMasterIdLst>
    <p:handoutMasterId r:id="rId12"/>
  </p:handoutMasterIdLst>
  <p:sldIdLst>
    <p:sldId id="283" r:id="rId6"/>
    <p:sldId id="256" r:id="rId7"/>
    <p:sldId id="279" r:id="rId8"/>
    <p:sldId id="281" r:id="rId9"/>
    <p:sldId id="272" r:id="rId10"/>
  </p:sldIdLst>
  <p:sldSz cx="11303000" cy="20104100"/>
  <p:notesSz cx="11303000" cy="20104100"/>
  <p:embeddedFontLst>
    <p:embeddedFont>
      <p:font typeface="Arial Unicode MS" panose="020B0604020202020204" charset="-128"/>
      <p:regular r:id="rId13"/>
    </p:embeddedFont>
    <p:embeddedFont>
      <p:font typeface="Arial Black" panose="020B0A04020102020204" pitchFamily="34" charset="0"/>
      <p:bold r:id="rId14"/>
    </p:embeddedFont>
    <p:embeddedFont>
      <p:font typeface="Lucida Sans Unicode" panose="020B0602030504020204" pitchFamily="34" charset="0"/>
      <p:regular r:id="rId15"/>
    </p:embeddedFont>
    <p:embeddedFont>
      <p:font typeface="Poppins" panose="00000500000000000000" pitchFamily="2" charset="0"/>
      <p:regular r:id="rId16"/>
      <p:bold r:id="rId17"/>
      <p:italic r:id="rId18"/>
      <p:boldItalic r:id="rId19"/>
    </p:embeddedFont>
    <p:embeddedFont>
      <p:font typeface="Poppins Bold" panose="00000800000000000000" charset="0"/>
      <p:bold r:id="rId20"/>
      <p:italic r:id="rId21"/>
    </p:embeddedFont>
    <p:embeddedFont>
      <p:font typeface="Poppins ExtraBold" panose="00000900000000000000" pitchFamily="2" charset="0"/>
      <p:bold r:id="rId22"/>
      <p:boldItalic r:id="rId23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42D21D-7AE8-46C4-94C1-AFC08022D9E6}" v="1" dt="2026-01-06T19:03:36.38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4"/>
  </p:normalViewPr>
  <p:slideViewPr>
    <p:cSldViewPr snapToGrid="0">
      <p:cViewPr varScale="1">
        <p:scale>
          <a:sx n="24" d="100"/>
          <a:sy n="24" d="100"/>
        </p:scale>
        <p:origin x="2340" y="5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phaela  Oliveira Tatto" userId="d303ca18-2c44-4578-896e-f25f5a91363c" providerId="ADAL" clId="{B48F1093-82D6-411B-BA84-B81CF15CF0E7}"/>
    <pc:docChg chg="addSld delSld modSld sldOrd">
      <pc:chgData name="Raphaela  Oliveira Tatto" userId="d303ca18-2c44-4578-896e-f25f5a91363c" providerId="ADAL" clId="{B48F1093-82D6-411B-BA84-B81CF15CF0E7}" dt="2026-01-06T19:03:44.084" v="13"/>
      <pc:docMkLst>
        <pc:docMk/>
      </pc:docMkLst>
      <pc:sldChg chg="new del">
        <pc:chgData name="Raphaela  Oliveira Tatto" userId="d303ca18-2c44-4578-896e-f25f5a91363c" providerId="ADAL" clId="{B48F1093-82D6-411B-BA84-B81CF15CF0E7}" dt="2026-01-06T19:03:42.933" v="11" actId="47"/>
        <pc:sldMkLst>
          <pc:docMk/>
          <pc:sldMk cId="534937574" sldId="282"/>
        </pc:sldMkLst>
      </pc:sldChg>
      <pc:sldChg chg="modSp add mod ord">
        <pc:chgData name="Raphaela  Oliveira Tatto" userId="d303ca18-2c44-4578-896e-f25f5a91363c" providerId="ADAL" clId="{B48F1093-82D6-411B-BA84-B81CF15CF0E7}" dt="2026-01-06T19:03:44.084" v="13"/>
        <pc:sldMkLst>
          <pc:docMk/>
          <pc:sldMk cId="1323417993" sldId="283"/>
        </pc:sldMkLst>
        <pc:spChg chg="mod">
          <ac:chgData name="Raphaela  Oliveira Tatto" userId="d303ca18-2c44-4578-896e-f25f5a91363c" providerId="ADAL" clId="{B48F1093-82D6-411B-BA84-B81CF15CF0E7}" dt="2026-01-06T19:03:40.876" v="10" actId="20577"/>
          <ac:spMkLst>
            <pc:docMk/>
            <pc:sldMk cId="1323417993" sldId="283"/>
            <ac:spMk id="2" creationId="{58B96B33-BFBB-39A4-ED20-6E84A1C3158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96B33-BFBB-39A4-ED20-6E84A1C31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PEIXE COM SOLAR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7FB49C-F624-71B7-FB35-744D2D122B5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1CF6550-0D80-CE0D-36CD-0241FA78AD74}"/>
              </a:ext>
            </a:extLst>
          </p:cNvPr>
          <p:cNvSpPr>
            <a:spLocks noGrp="1"/>
          </p:cNvSpPr>
          <p:nvPr>
            <p:ph sz="half" idx="3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41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9" y="12076000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chemeClr val="bg1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320354" y="11221831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46300" y="11870323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582597" y="13107199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EA64AB-826A-1133-D8F1-7A51961743C5}"/>
              </a:ext>
            </a:extLst>
          </p:cNvPr>
          <p:cNvSpPr txBox="1"/>
          <p:nvPr/>
        </p:nvSpPr>
        <p:spPr>
          <a:xfrm>
            <a:off x="1582598" y="13701393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{ENDERECO}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5B2724-7952-07AD-B365-E82DDD388D30}"/>
              </a:ext>
            </a:extLst>
          </p:cNvPr>
          <p:cNvSpPr txBox="1"/>
          <p:nvPr/>
        </p:nvSpPr>
        <p:spPr>
          <a:xfrm>
            <a:off x="1582598" y="14305691"/>
            <a:ext cx="67581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DATA DA PROPOSTA: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{DATA_PROPOSTA}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C6A8D15-0CF9-E396-6294-1FFE1D28E604}"/>
              </a:ext>
            </a:extLst>
          </p:cNvPr>
          <p:cNvSpPr txBox="1"/>
          <p:nvPr/>
        </p:nvSpPr>
        <p:spPr>
          <a:xfrm>
            <a:off x="1582598" y="14857522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VALIDADE : </a:t>
            </a:r>
            <a:r>
              <a:rPr lang="pt-BR" sz="2000" dirty="0">
                <a:solidFill>
                  <a:schemeClr val="bg1"/>
                </a:solidFill>
                <a:latin typeface="Poppins Bold"/>
                <a:cs typeface="Poppins Bold"/>
              </a:rPr>
              <a:t>30 dias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n-lt"/>
              </a:rPr>
              <a:t>Híbrido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26327" y="661524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553674" y="8750775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553674" y="934825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553674" y="999768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{INVERSORES}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553674" y="7519476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{BATERIAS}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</TotalTime>
  <Words>127</Words>
  <Application>Microsoft Office PowerPoint</Application>
  <PresentationFormat>Personalizar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5" baseType="lpstr">
      <vt:lpstr>Lucida Sans Unicode</vt:lpstr>
      <vt:lpstr>Arial Unicode MS</vt:lpstr>
      <vt:lpstr>Arial Black</vt:lpstr>
      <vt:lpstr>Poppins ExtraBold</vt:lpstr>
      <vt:lpstr>Poppins</vt:lpstr>
      <vt:lpstr>Aptos</vt:lpstr>
      <vt:lpstr>Arial</vt:lpstr>
      <vt:lpstr>Poppins Bold</vt:lpstr>
      <vt:lpstr>Office Theme</vt:lpstr>
      <vt:lpstr>1_Office Theme</vt:lpstr>
      <vt:lpstr>PEIXE COM SOLAR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41</cp:revision>
  <dcterms:created xsi:type="dcterms:W3CDTF">2025-05-21T16:09:14Z</dcterms:created>
  <dcterms:modified xsi:type="dcterms:W3CDTF">2026-01-06T19:03:55Z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